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7" r:id="rId1"/>
  </p:sldMasterIdLst>
  <p:notesMasterIdLst>
    <p:notesMasterId r:id="rId11"/>
  </p:notesMasterIdLst>
  <p:sldIdLst>
    <p:sldId id="256" r:id="rId2"/>
    <p:sldId id="258" r:id="rId3"/>
    <p:sldId id="260" r:id="rId4"/>
    <p:sldId id="265" r:id="rId5"/>
    <p:sldId id="257" r:id="rId6"/>
    <p:sldId id="262" r:id="rId7"/>
    <p:sldId id="259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130322-E07E-4679-8F3A-A349FC5CCC5D}" v="49" dt="2025-08-31T22:29:02.9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889D06-C24E-4128-8D29-AFD617002BCE}" type="doc">
      <dgm:prSet loTypeId="urn:microsoft.com/office/officeart/2005/8/layout/defaul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D790B9FE-5E96-4005-8E2D-28E6A1B20CC2}">
      <dgm:prSet/>
      <dgm:spPr/>
      <dgm:t>
        <a:bodyPr/>
        <a:lstStyle/>
        <a:p>
          <a:r>
            <a:rPr lang="en-GB" b="1" dirty="0"/>
            <a:t>MongoDB</a:t>
          </a:r>
          <a:endParaRPr lang="en-US" dirty="0"/>
        </a:p>
      </dgm:t>
    </dgm:pt>
    <dgm:pt modelId="{2C356F85-4E6E-42AD-B880-0F5DA43B1FE8}" type="parTrans" cxnId="{A3AE41B1-65D7-4410-A1EA-715C77FD2C21}">
      <dgm:prSet/>
      <dgm:spPr/>
      <dgm:t>
        <a:bodyPr/>
        <a:lstStyle/>
        <a:p>
          <a:endParaRPr lang="en-US"/>
        </a:p>
      </dgm:t>
    </dgm:pt>
    <dgm:pt modelId="{EA4CA8D3-5FAF-492D-B54F-588B9EF82313}" type="sibTrans" cxnId="{A3AE41B1-65D7-4410-A1EA-715C77FD2C21}">
      <dgm:prSet/>
      <dgm:spPr/>
      <dgm:t>
        <a:bodyPr/>
        <a:lstStyle/>
        <a:p>
          <a:endParaRPr lang="en-US"/>
        </a:p>
      </dgm:t>
    </dgm:pt>
    <dgm:pt modelId="{7F735ADF-0B55-4C77-B74E-6A195DCD1372}">
      <dgm:prSet/>
      <dgm:spPr/>
      <dgm:t>
        <a:bodyPr/>
        <a:lstStyle/>
        <a:p>
          <a:r>
            <a:rPr lang="en-GB" b="1" dirty="0"/>
            <a:t>Express</a:t>
          </a:r>
          <a:r>
            <a:rPr lang="en-GB" dirty="0"/>
            <a:t> </a:t>
          </a:r>
          <a:endParaRPr lang="en-US" dirty="0"/>
        </a:p>
      </dgm:t>
    </dgm:pt>
    <dgm:pt modelId="{A429C396-0DF0-4677-96B4-EF207A234E6A}" type="parTrans" cxnId="{B5BC6025-2BA5-40A0-985E-A02362ED2B7A}">
      <dgm:prSet/>
      <dgm:spPr/>
      <dgm:t>
        <a:bodyPr/>
        <a:lstStyle/>
        <a:p>
          <a:endParaRPr lang="en-US"/>
        </a:p>
      </dgm:t>
    </dgm:pt>
    <dgm:pt modelId="{AE54BD40-AC54-4E7B-B6C6-22924DA6CCD1}" type="sibTrans" cxnId="{B5BC6025-2BA5-40A0-985E-A02362ED2B7A}">
      <dgm:prSet/>
      <dgm:spPr/>
      <dgm:t>
        <a:bodyPr/>
        <a:lstStyle/>
        <a:p>
          <a:endParaRPr lang="en-US"/>
        </a:p>
      </dgm:t>
    </dgm:pt>
    <dgm:pt modelId="{27902821-6B44-471E-98F3-7BF4D9748E2E}">
      <dgm:prSet/>
      <dgm:spPr/>
      <dgm:t>
        <a:bodyPr/>
        <a:lstStyle/>
        <a:p>
          <a:r>
            <a:rPr lang="en-GB" b="1" dirty="0"/>
            <a:t>React</a:t>
          </a:r>
          <a:endParaRPr lang="en-US" dirty="0"/>
        </a:p>
      </dgm:t>
    </dgm:pt>
    <dgm:pt modelId="{4D3E4594-0E46-40EA-806C-008517E6D038}" type="parTrans" cxnId="{F5746AAF-213A-4505-B146-D0F9D2FB6A71}">
      <dgm:prSet/>
      <dgm:spPr/>
      <dgm:t>
        <a:bodyPr/>
        <a:lstStyle/>
        <a:p>
          <a:endParaRPr lang="en-US"/>
        </a:p>
      </dgm:t>
    </dgm:pt>
    <dgm:pt modelId="{8B16AB8B-68F8-470F-859E-4E3D8882EC09}" type="sibTrans" cxnId="{F5746AAF-213A-4505-B146-D0F9D2FB6A71}">
      <dgm:prSet/>
      <dgm:spPr/>
      <dgm:t>
        <a:bodyPr/>
        <a:lstStyle/>
        <a:p>
          <a:endParaRPr lang="en-US"/>
        </a:p>
      </dgm:t>
    </dgm:pt>
    <dgm:pt modelId="{2DF0B5BB-E63D-4825-9BBE-79EAAA67E292}">
      <dgm:prSet/>
      <dgm:spPr/>
      <dgm:t>
        <a:bodyPr/>
        <a:lstStyle/>
        <a:p>
          <a:r>
            <a:rPr lang="en-GB" b="1"/>
            <a:t>Node.js</a:t>
          </a:r>
          <a:endParaRPr lang="en-US"/>
        </a:p>
      </dgm:t>
    </dgm:pt>
    <dgm:pt modelId="{96148D94-4061-410E-BF45-5DE07784A8D0}" type="parTrans" cxnId="{C2A77730-13E8-4419-9D36-180094A48BE6}">
      <dgm:prSet/>
      <dgm:spPr/>
      <dgm:t>
        <a:bodyPr/>
        <a:lstStyle/>
        <a:p>
          <a:endParaRPr lang="en-US"/>
        </a:p>
      </dgm:t>
    </dgm:pt>
    <dgm:pt modelId="{4B080756-76DA-4617-8FD1-1FDDB5BC2679}" type="sibTrans" cxnId="{C2A77730-13E8-4419-9D36-180094A48BE6}">
      <dgm:prSet/>
      <dgm:spPr/>
      <dgm:t>
        <a:bodyPr/>
        <a:lstStyle/>
        <a:p>
          <a:endParaRPr lang="en-US"/>
        </a:p>
      </dgm:t>
    </dgm:pt>
    <dgm:pt modelId="{72B48A08-D0F6-4091-BC22-DC9F1982DADC}">
      <dgm:prSet/>
      <dgm:spPr/>
      <dgm:t>
        <a:bodyPr/>
        <a:lstStyle/>
        <a:p>
          <a:r>
            <a:rPr lang="en-IE" b="1"/>
            <a:t>Redis </a:t>
          </a:r>
          <a:endParaRPr lang="en-US"/>
        </a:p>
      </dgm:t>
    </dgm:pt>
    <dgm:pt modelId="{D3027381-40C0-48E0-AA5C-08B0156EC0E1}" type="parTrans" cxnId="{A6F16ADF-9200-425B-B2EF-686C448B7959}">
      <dgm:prSet/>
      <dgm:spPr/>
      <dgm:t>
        <a:bodyPr/>
        <a:lstStyle/>
        <a:p>
          <a:endParaRPr lang="en-US"/>
        </a:p>
      </dgm:t>
    </dgm:pt>
    <dgm:pt modelId="{31010F91-029B-4B4D-BA6C-069410B4450F}" type="sibTrans" cxnId="{A6F16ADF-9200-425B-B2EF-686C448B7959}">
      <dgm:prSet/>
      <dgm:spPr/>
      <dgm:t>
        <a:bodyPr/>
        <a:lstStyle/>
        <a:p>
          <a:endParaRPr lang="en-US"/>
        </a:p>
      </dgm:t>
    </dgm:pt>
    <dgm:pt modelId="{91C2DD07-890A-4F95-8FC7-FD9BF485FBC3}">
      <dgm:prSet/>
      <dgm:spPr/>
      <dgm:t>
        <a:bodyPr/>
        <a:lstStyle/>
        <a:p>
          <a:r>
            <a:rPr lang="en-IE" b="1"/>
            <a:t>ISocket</a:t>
          </a:r>
          <a:endParaRPr lang="en-US"/>
        </a:p>
      </dgm:t>
    </dgm:pt>
    <dgm:pt modelId="{08AD4B43-4453-4FBC-8C28-53810DC77694}" type="parTrans" cxnId="{2AADC424-0F13-49EF-8CD4-2ECCC9501B22}">
      <dgm:prSet/>
      <dgm:spPr/>
      <dgm:t>
        <a:bodyPr/>
        <a:lstStyle/>
        <a:p>
          <a:endParaRPr lang="en-US"/>
        </a:p>
      </dgm:t>
    </dgm:pt>
    <dgm:pt modelId="{F8BE2EE9-D312-4BDE-A300-4ED87F8507C8}" type="sibTrans" cxnId="{2AADC424-0F13-49EF-8CD4-2ECCC9501B22}">
      <dgm:prSet/>
      <dgm:spPr/>
      <dgm:t>
        <a:bodyPr/>
        <a:lstStyle/>
        <a:p>
          <a:endParaRPr lang="en-US"/>
        </a:p>
      </dgm:t>
    </dgm:pt>
    <dgm:pt modelId="{4B0CDF66-E005-4131-883B-5B001E23569D}" type="pres">
      <dgm:prSet presAssocID="{AE889D06-C24E-4128-8D29-AFD617002BCE}" presName="diagram" presStyleCnt="0">
        <dgm:presLayoutVars>
          <dgm:dir/>
          <dgm:resizeHandles val="exact"/>
        </dgm:presLayoutVars>
      </dgm:prSet>
      <dgm:spPr/>
    </dgm:pt>
    <dgm:pt modelId="{921396DA-D2CF-445F-A05C-3887D0D34585}" type="pres">
      <dgm:prSet presAssocID="{D790B9FE-5E96-4005-8E2D-28E6A1B20CC2}" presName="node" presStyleLbl="node1" presStyleIdx="0" presStyleCnt="6">
        <dgm:presLayoutVars>
          <dgm:bulletEnabled val="1"/>
        </dgm:presLayoutVars>
      </dgm:prSet>
      <dgm:spPr/>
    </dgm:pt>
    <dgm:pt modelId="{2121F3CC-EF5F-4406-B5D8-E32BB911F1A2}" type="pres">
      <dgm:prSet presAssocID="{EA4CA8D3-5FAF-492D-B54F-588B9EF82313}" presName="sibTrans" presStyleCnt="0"/>
      <dgm:spPr/>
    </dgm:pt>
    <dgm:pt modelId="{2636CD99-1C80-479B-8042-120F96F91351}" type="pres">
      <dgm:prSet presAssocID="{7F735ADF-0B55-4C77-B74E-6A195DCD1372}" presName="node" presStyleLbl="node1" presStyleIdx="1" presStyleCnt="6">
        <dgm:presLayoutVars>
          <dgm:bulletEnabled val="1"/>
        </dgm:presLayoutVars>
      </dgm:prSet>
      <dgm:spPr/>
    </dgm:pt>
    <dgm:pt modelId="{44C5850F-5979-497F-963C-7C31B4392191}" type="pres">
      <dgm:prSet presAssocID="{AE54BD40-AC54-4E7B-B6C6-22924DA6CCD1}" presName="sibTrans" presStyleCnt="0"/>
      <dgm:spPr/>
    </dgm:pt>
    <dgm:pt modelId="{65ED2F2C-28AD-427B-B5A3-88BF336C8FD7}" type="pres">
      <dgm:prSet presAssocID="{27902821-6B44-471E-98F3-7BF4D9748E2E}" presName="node" presStyleLbl="node1" presStyleIdx="2" presStyleCnt="6">
        <dgm:presLayoutVars>
          <dgm:bulletEnabled val="1"/>
        </dgm:presLayoutVars>
      </dgm:prSet>
      <dgm:spPr/>
    </dgm:pt>
    <dgm:pt modelId="{F0EFEA60-C2C2-4083-B0E0-892A3A9447F8}" type="pres">
      <dgm:prSet presAssocID="{8B16AB8B-68F8-470F-859E-4E3D8882EC09}" presName="sibTrans" presStyleCnt="0"/>
      <dgm:spPr/>
    </dgm:pt>
    <dgm:pt modelId="{1018D1CB-FCE2-40BD-ACBD-0018799879ED}" type="pres">
      <dgm:prSet presAssocID="{2DF0B5BB-E63D-4825-9BBE-79EAAA67E292}" presName="node" presStyleLbl="node1" presStyleIdx="3" presStyleCnt="6">
        <dgm:presLayoutVars>
          <dgm:bulletEnabled val="1"/>
        </dgm:presLayoutVars>
      </dgm:prSet>
      <dgm:spPr/>
    </dgm:pt>
    <dgm:pt modelId="{CB274340-D002-43D2-8BF1-4B04A908CC65}" type="pres">
      <dgm:prSet presAssocID="{4B080756-76DA-4617-8FD1-1FDDB5BC2679}" presName="sibTrans" presStyleCnt="0"/>
      <dgm:spPr/>
    </dgm:pt>
    <dgm:pt modelId="{CC3B3B54-7CD0-40BC-8087-F8432AC0EEC0}" type="pres">
      <dgm:prSet presAssocID="{72B48A08-D0F6-4091-BC22-DC9F1982DADC}" presName="node" presStyleLbl="node1" presStyleIdx="4" presStyleCnt="6">
        <dgm:presLayoutVars>
          <dgm:bulletEnabled val="1"/>
        </dgm:presLayoutVars>
      </dgm:prSet>
      <dgm:spPr/>
    </dgm:pt>
    <dgm:pt modelId="{4D5446F1-0F83-46C8-B4E2-60FEB685008F}" type="pres">
      <dgm:prSet presAssocID="{31010F91-029B-4B4D-BA6C-069410B4450F}" presName="sibTrans" presStyleCnt="0"/>
      <dgm:spPr/>
    </dgm:pt>
    <dgm:pt modelId="{2B253A43-B5D6-4DBE-BF5D-4F62AD104682}" type="pres">
      <dgm:prSet presAssocID="{91C2DD07-890A-4F95-8FC7-FD9BF485FBC3}" presName="node" presStyleLbl="node1" presStyleIdx="5" presStyleCnt="6">
        <dgm:presLayoutVars>
          <dgm:bulletEnabled val="1"/>
        </dgm:presLayoutVars>
      </dgm:prSet>
      <dgm:spPr/>
    </dgm:pt>
  </dgm:ptLst>
  <dgm:cxnLst>
    <dgm:cxn modelId="{CE383F01-FADD-4112-B9C2-54FE17DBFF56}" type="presOf" srcId="{91C2DD07-890A-4F95-8FC7-FD9BF485FBC3}" destId="{2B253A43-B5D6-4DBE-BF5D-4F62AD104682}" srcOrd="0" destOrd="0" presId="urn:microsoft.com/office/officeart/2005/8/layout/default"/>
    <dgm:cxn modelId="{B2784121-9BCB-41EC-B676-082555FA5CF0}" type="presOf" srcId="{D790B9FE-5E96-4005-8E2D-28E6A1B20CC2}" destId="{921396DA-D2CF-445F-A05C-3887D0D34585}" srcOrd="0" destOrd="0" presId="urn:microsoft.com/office/officeart/2005/8/layout/default"/>
    <dgm:cxn modelId="{2AADC424-0F13-49EF-8CD4-2ECCC9501B22}" srcId="{AE889D06-C24E-4128-8D29-AFD617002BCE}" destId="{91C2DD07-890A-4F95-8FC7-FD9BF485FBC3}" srcOrd="5" destOrd="0" parTransId="{08AD4B43-4453-4FBC-8C28-53810DC77694}" sibTransId="{F8BE2EE9-D312-4BDE-A300-4ED87F8507C8}"/>
    <dgm:cxn modelId="{B5BC6025-2BA5-40A0-985E-A02362ED2B7A}" srcId="{AE889D06-C24E-4128-8D29-AFD617002BCE}" destId="{7F735ADF-0B55-4C77-B74E-6A195DCD1372}" srcOrd="1" destOrd="0" parTransId="{A429C396-0DF0-4677-96B4-EF207A234E6A}" sibTransId="{AE54BD40-AC54-4E7B-B6C6-22924DA6CCD1}"/>
    <dgm:cxn modelId="{C2A77730-13E8-4419-9D36-180094A48BE6}" srcId="{AE889D06-C24E-4128-8D29-AFD617002BCE}" destId="{2DF0B5BB-E63D-4825-9BBE-79EAAA67E292}" srcOrd="3" destOrd="0" parTransId="{96148D94-4061-410E-BF45-5DE07784A8D0}" sibTransId="{4B080756-76DA-4617-8FD1-1FDDB5BC2679}"/>
    <dgm:cxn modelId="{DD78D65B-1510-4AD0-97E6-9C80E9196415}" type="presOf" srcId="{AE889D06-C24E-4128-8D29-AFD617002BCE}" destId="{4B0CDF66-E005-4131-883B-5B001E23569D}" srcOrd="0" destOrd="0" presId="urn:microsoft.com/office/officeart/2005/8/layout/default"/>
    <dgm:cxn modelId="{1E087D66-26BF-4236-91F3-AE64CCFDACF2}" type="presOf" srcId="{7F735ADF-0B55-4C77-B74E-6A195DCD1372}" destId="{2636CD99-1C80-479B-8042-120F96F91351}" srcOrd="0" destOrd="0" presId="urn:microsoft.com/office/officeart/2005/8/layout/default"/>
    <dgm:cxn modelId="{F0DB706D-1F53-4178-86AF-2164F154E0BF}" type="presOf" srcId="{72B48A08-D0F6-4091-BC22-DC9F1982DADC}" destId="{CC3B3B54-7CD0-40BC-8087-F8432AC0EEC0}" srcOrd="0" destOrd="0" presId="urn:microsoft.com/office/officeart/2005/8/layout/default"/>
    <dgm:cxn modelId="{A2459D7B-33F8-4911-BB42-938850DB14DB}" type="presOf" srcId="{27902821-6B44-471E-98F3-7BF4D9748E2E}" destId="{65ED2F2C-28AD-427B-B5A3-88BF336C8FD7}" srcOrd="0" destOrd="0" presId="urn:microsoft.com/office/officeart/2005/8/layout/default"/>
    <dgm:cxn modelId="{F5746AAF-213A-4505-B146-D0F9D2FB6A71}" srcId="{AE889D06-C24E-4128-8D29-AFD617002BCE}" destId="{27902821-6B44-471E-98F3-7BF4D9748E2E}" srcOrd="2" destOrd="0" parTransId="{4D3E4594-0E46-40EA-806C-008517E6D038}" sibTransId="{8B16AB8B-68F8-470F-859E-4E3D8882EC09}"/>
    <dgm:cxn modelId="{A3AE41B1-65D7-4410-A1EA-715C77FD2C21}" srcId="{AE889D06-C24E-4128-8D29-AFD617002BCE}" destId="{D790B9FE-5E96-4005-8E2D-28E6A1B20CC2}" srcOrd="0" destOrd="0" parTransId="{2C356F85-4E6E-42AD-B880-0F5DA43B1FE8}" sibTransId="{EA4CA8D3-5FAF-492D-B54F-588B9EF82313}"/>
    <dgm:cxn modelId="{2450CCD2-8446-494D-8162-AD4019007B67}" type="presOf" srcId="{2DF0B5BB-E63D-4825-9BBE-79EAAA67E292}" destId="{1018D1CB-FCE2-40BD-ACBD-0018799879ED}" srcOrd="0" destOrd="0" presId="urn:microsoft.com/office/officeart/2005/8/layout/default"/>
    <dgm:cxn modelId="{A6F16ADF-9200-425B-B2EF-686C448B7959}" srcId="{AE889D06-C24E-4128-8D29-AFD617002BCE}" destId="{72B48A08-D0F6-4091-BC22-DC9F1982DADC}" srcOrd="4" destOrd="0" parTransId="{D3027381-40C0-48E0-AA5C-08B0156EC0E1}" sibTransId="{31010F91-029B-4B4D-BA6C-069410B4450F}"/>
    <dgm:cxn modelId="{E36F5938-2B95-4E9E-89DD-49EAB04F4F32}" type="presParOf" srcId="{4B0CDF66-E005-4131-883B-5B001E23569D}" destId="{921396DA-D2CF-445F-A05C-3887D0D34585}" srcOrd="0" destOrd="0" presId="urn:microsoft.com/office/officeart/2005/8/layout/default"/>
    <dgm:cxn modelId="{06388D4E-ADCE-4E57-A55C-D6167CECBBF3}" type="presParOf" srcId="{4B0CDF66-E005-4131-883B-5B001E23569D}" destId="{2121F3CC-EF5F-4406-B5D8-E32BB911F1A2}" srcOrd="1" destOrd="0" presId="urn:microsoft.com/office/officeart/2005/8/layout/default"/>
    <dgm:cxn modelId="{4D05B767-AD85-40D1-9DB1-1855357AF0A4}" type="presParOf" srcId="{4B0CDF66-E005-4131-883B-5B001E23569D}" destId="{2636CD99-1C80-479B-8042-120F96F91351}" srcOrd="2" destOrd="0" presId="urn:microsoft.com/office/officeart/2005/8/layout/default"/>
    <dgm:cxn modelId="{AB97D1FB-F4BC-433C-877C-D08F10D027C1}" type="presParOf" srcId="{4B0CDF66-E005-4131-883B-5B001E23569D}" destId="{44C5850F-5979-497F-963C-7C31B4392191}" srcOrd="3" destOrd="0" presId="urn:microsoft.com/office/officeart/2005/8/layout/default"/>
    <dgm:cxn modelId="{0973DACC-0A2F-418C-BE53-767A87192B12}" type="presParOf" srcId="{4B0CDF66-E005-4131-883B-5B001E23569D}" destId="{65ED2F2C-28AD-427B-B5A3-88BF336C8FD7}" srcOrd="4" destOrd="0" presId="urn:microsoft.com/office/officeart/2005/8/layout/default"/>
    <dgm:cxn modelId="{01FA0F03-AED7-4461-B44E-D28A972CA7CD}" type="presParOf" srcId="{4B0CDF66-E005-4131-883B-5B001E23569D}" destId="{F0EFEA60-C2C2-4083-B0E0-892A3A9447F8}" srcOrd="5" destOrd="0" presId="urn:microsoft.com/office/officeart/2005/8/layout/default"/>
    <dgm:cxn modelId="{C384B536-08F8-4F0C-A34D-DEAA07DF66C3}" type="presParOf" srcId="{4B0CDF66-E005-4131-883B-5B001E23569D}" destId="{1018D1CB-FCE2-40BD-ACBD-0018799879ED}" srcOrd="6" destOrd="0" presId="urn:microsoft.com/office/officeart/2005/8/layout/default"/>
    <dgm:cxn modelId="{D62DA922-2B30-41C2-8264-0486ADD54CFD}" type="presParOf" srcId="{4B0CDF66-E005-4131-883B-5B001E23569D}" destId="{CB274340-D002-43D2-8BF1-4B04A908CC65}" srcOrd="7" destOrd="0" presId="urn:microsoft.com/office/officeart/2005/8/layout/default"/>
    <dgm:cxn modelId="{2E798E1A-AE78-4CDA-BF8C-C8781E0D0913}" type="presParOf" srcId="{4B0CDF66-E005-4131-883B-5B001E23569D}" destId="{CC3B3B54-7CD0-40BC-8087-F8432AC0EEC0}" srcOrd="8" destOrd="0" presId="urn:microsoft.com/office/officeart/2005/8/layout/default"/>
    <dgm:cxn modelId="{C54B4258-B76F-4490-8CB6-244A77D55C83}" type="presParOf" srcId="{4B0CDF66-E005-4131-883B-5B001E23569D}" destId="{4D5446F1-0F83-46C8-B4E2-60FEB685008F}" srcOrd="9" destOrd="0" presId="urn:microsoft.com/office/officeart/2005/8/layout/default"/>
    <dgm:cxn modelId="{90E8D9A8-6EB2-436B-B993-798AA68AF95E}" type="presParOf" srcId="{4B0CDF66-E005-4131-883B-5B001E23569D}" destId="{2B253A43-B5D6-4DBE-BF5D-4F62AD104682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9ECE50-745F-4DF3-A0CB-6E5ED89AB32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5805991-17B0-4528-B293-916EECA9C286}">
      <dgm:prSet/>
      <dgm:spPr/>
      <dgm:t>
        <a:bodyPr/>
        <a:lstStyle/>
        <a:p>
          <a:r>
            <a:rPr lang="en-IE"/>
            <a:t>Realtime </a:t>
          </a:r>
          <a:endParaRPr lang="en-US"/>
        </a:p>
      </dgm:t>
    </dgm:pt>
    <dgm:pt modelId="{27C8AB86-9931-45D1-9FCC-374813F8A7D1}" type="parTrans" cxnId="{6965EA71-C293-4A08-ACAE-A73AE675F028}">
      <dgm:prSet/>
      <dgm:spPr/>
      <dgm:t>
        <a:bodyPr/>
        <a:lstStyle/>
        <a:p>
          <a:endParaRPr lang="en-US"/>
        </a:p>
      </dgm:t>
    </dgm:pt>
    <dgm:pt modelId="{E7716DFF-51DB-471F-9980-30A07ED8DD76}" type="sibTrans" cxnId="{6965EA71-C293-4A08-ACAE-A73AE675F028}">
      <dgm:prSet/>
      <dgm:spPr/>
      <dgm:t>
        <a:bodyPr/>
        <a:lstStyle/>
        <a:p>
          <a:endParaRPr lang="en-US"/>
        </a:p>
      </dgm:t>
    </dgm:pt>
    <dgm:pt modelId="{681BBFE9-E70C-495D-AD3C-C5959A598444}">
      <dgm:prSet/>
      <dgm:spPr/>
      <dgm:t>
        <a:bodyPr/>
        <a:lstStyle/>
        <a:p>
          <a:r>
            <a:rPr lang="en-IE"/>
            <a:t>Chat </a:t>
          </a:r>
          <a:endParaRPr lang="en-US"/>
        </a:p>
      </dgm:t>
    </dgm:pt>
    <dgm:pt modelId="{E5299136-CE8B-4C21-A645-7B7E8E27BB7C}" type="parTrans" cxnId="{7342990D-41AB-4DE4-84CD-EED78484DBDA}">
      <dgm:prSet/>
      <dgm:spPr/>
      <dgm:t>
        <a:bodyPr/>
        <a:lstStyle/>
        <a:p>
          <a:endParaRPr lang="en-US"/>
        </a:p>
      </dgm:t>
    </dgm:pt>
    <dgm:pt modelId="{39CEE1C6-AA0D-4775-B503-19D6A361E78A}" type="sibTrans" cxnId="{7342990D-41AB-4DE4-84CD-EED78484DBDA}">
      <dgm:prSet/>
      <dgm:spPr/>
      <dgm:t>
        <a:bodyPr/>
        <a:lstStyle/>
        <a:p>
          <a:endParaRPr lang="en-US"/>
        </a:p>
      </dgm:t>
    </dgm:pt>
    <dgm:pt modelId="{E641C7AA-43E3-4056-B400-15216DA0F8C6}">
      <dgm:prSet/>
      <dgm:spPr/>
      <dgm:t>
        <a:bodyPr/>
        <a:lstStyle/>
        <a:p>
          <a:r>
            <a:rPr lang="en-IE"/>
            <a:t>Notifications </a:t>
          </a:r>
          <a:endParaRPr lang="en-US"/>
        </a:p>
      </dgm:t>
    </dgm:pt>
    <dgm:pt modelId="{ABF97DE3-4EBC-4589-ADDF-6301B7F4D2F8}" type="parTrans" cxnId="{012133D7-4437-48CA-92C8-771950E1D78B}">
      <dgm:prSet/>
      <dgm:spPr/>
      <dgm:t>
        <a:bodyPr/>
        <a:lstStyle/>
        <a:p>
          <a:endParaRPr lang="en-US"/>
        </a:p>
      </dgm:t>
    </dgm:pt>
    <dgm:pt modelId="{3484319C-2FF6-4A02-8ACA-2E1AEB1965BD}" type="sibTrans" cxnId="{012133D7-4437-48CA-92C8-771950E1D78B}">
      <dgm:prSet/>
      <dgm:spPr/>
      <dgm:t>
        <a:bodyPr/>
        <a:lstStyle/>
        <a:p>
          <a:endParaRPr lang="en-US"/>
        </a:p>
      </dgm:t>
    </dgm:pt>
    <dgm:pt modelId="{42C9F694-3960-471F-A6CC-6697F228AC10}">
      <dgm:prSet/>
      <dgm:spPr/>
      <dgm:t>
        <a:bodyPr/>
        <a:lstStyle/>
        <a:p>
          <a:r>
            <a:rPr lang="en-IE"/>
            <a:t>Caching </a:t>
          </a:r>
          <a:endParaRPr lang="en-US"/>
        </a:p>
      </dgm:t>
    </dgm:pt>
    <dgm:pt modelId="{DAEDBF2E-05F6-41ED-B747-B89579143322}" type="parTrans" cxnId="{7DC22907-3503-4115-9BE5-F5D8EA3113B5}">
      <dgm:prSet/>
      <dgm:spPr/>
      <dgm:t>
        <a:bodyPr/>
        <a:lstStyle/>
        <a:p>
          <a:endParaRPr lang="en-US"/>
        </a:p>
      </dgm:t>
    </dgm:pt>
    <dgm:pt modelId="{F82FA2A8-EACE-483B-94FE-E673EC77BF9A}" type="sibTrans" cxnId="{7DC22907-3503-4115-9BE5-F5D8EA3113B5}">
      <dgm:prSet/>
      <dgm:spPr/>
      <dgm:t>
        <a:bodyPr/>
        <a:lstStyle/>
        <a:p>
          <a:endParaRPr lang="en-US"/>
        </a:p>
      </dgm:t>
    </dgm:pt>
    <dgm:pt modelId="{A4EBAC9A-D134-451A-BC65-535E50F0D91C}">
      <dgm:prSet/>
      <dgm:spPr/>
      <dgm:t>
        <a:bodyPr/>
        <a:lstStyle/>
        <a:p>
          <a:r>
            <a:rPr lang="en-IE"/>
            <a:t>Queues</a:t>
          </a:r>
          <a:endParaRPr lang="en-US"/>
        </a:p>
      </dgm:t>
    </dgm:pt>
    <dgm:pt modelId="{FBEC987A-DB2A-4068-A79B-B19C6AD1DE2C}" type="parTrans" cxnId="{BDF592FB-10DF-4ADA-BB7F-49746059072A}">
      <dgm:prSet/>
      <dgm:spPr/>
      <dgm:t>
        <a:bodyPr/>
        <a:lstStyle/>
        <a:p>
          <a:endParaRPr lang="en-US"/>
        </a:p>
      </dgm:t>
    </dgm:pt>
    <dgm:pt modelId="{0E5365EF-CAEF-4747-8B43-1E4227FF7890}" type="sibTrans" cxnId="{BDF592FB-10DF-4ADA-BB7F-49746059072A}">
      <dgm:prSet/>
      <dgm:spPr/>
      <dgm:t>
        <a:bodyPr/>
        <a:lstStyle/>
        <a:p>
          <a:endParaRPr lang="en-US"/>
        </a:p>
      </dgm:t>
    </dgm:pt>
    <dgm:pt modelId="{F7AEBE2E-C5CD-4844-A0FF-AFFBBD797B10}">
      <dgm:prSet/>
      <dgm:spPr/>
      <dgm:t>
        <a:bodyPr/>
        <a:lstStyle/>
        <a:p>
          <a:r>
            <a:rPr lang="en-IE"/>
            <a:t>Authentication </a:t>
          </a:r>
          <a:endParaRPr lang="en-US"/>
        </a:p>
      </dgm:t>
    </dgm:pt>
    <dgm:pt modelId="{46E24934-7BAC-41DE-90E9-27FEB9D76249}" type="parTrans" cxnId="{64447B3F-E4B6-497C-8D76-29E75F6F2FD5}">
      <dgm:prSet/>
      <dgm:spPr/>
      <dgm:t>
        <a:bodyPr/>
        <a:lstStyle/>
        <a:p>
          <a:endParaRPr lang="en-US"/>
        </a:p>
      </dgm:t>
    </dgm:pt>
    <dgm:pt modelId="{64BFAD99-0FB1-4FB8-B4D3-D26875894898}" type="sibTrans" cxnId="{64447B3F-E4B6-497C-8D76-29E75F6F2FD5}">
      <dgm:prSet/>
      <dgm:spPr/>
      <dgm:t>
        <a:bodyPr/>
        <a:lstStyle/>
        <a:p>
          <a:endParaRPr lang="en-US"/>
        </a:p>
      </dgm:t>
    </dgm:pt>
    <dgm:pt modelId="{3B7723B0-2CD8-4817-8A9D-86CD83B9DB86}" type="pres">
      <dgm:prSet presAssocID="{A89ECE50-745F-4DF3-A0CB-6E5ED89AB325}" presName="diagram" presStyleCnt="0">
        <dgm:presLayoutVars>
          <dgm:dir/>
          <dgm:resizeHandles val="exact"/>
        </dgm:presLayoutVars>
      </dgm:prSet>
      <dgm:spPr/>
    </dgm:pt>
    <dgm:pt modelId="{E1721338-E8DE-4843-8B51-4422DC17CEE3}" type="pres">
      <dgm:prSet presAssocID="{C5805991-17B0-4528-B293-916EECA9C286}" presName="node" presStyleLbl="node1" presStyleIdx="0" presStyleCnt="6">
        <dgm:presLayoutVars>
          <dgm:bulletEnabled val="1"/>
        </dgm:presLayoutVars>
      </dgm:prSet>
      <dgm:spPr/>
    </dgm:pt>
    <dgm:pt modelId="{DBA33D8B-1A03-438E-AF5A-3838C91D0BCC}" type="pres">
      <dgm:prSet presAssocID="{E7716DFF-51DB-471F-9980-30A07ED8DD76}" presName="sibTrans" presStyleCnt="0"/>
      <dgm:spPr/>
    </dgm:pt>
    <dgm:pt modelId="{A251409D-5983-45A2-A185-8ECE8D64B930}" type="pres">
      <dgm:prSet presAssocID="{681BBFE9-E70C-495D-AD3C-C5959A598444}" presName="node" presStyleLbl="node1" presStyleIdx="1" presStyleCnt="6">
        <dgm:presLayoutVars>
          <dgm:bulletEnabled val="1"/>
        </dgm:presLayoutVars>
      </dgm:prSet>
      <dgm:spPr/>
    </dgm:pt>
    <dgm:pt modelId="{6A9BB476-A91A-46D0-A3C6-86E6509B20C4}" type="pres">
      <dgm:prSet presAssocID="{39CEE1C6-AA0D-4775-B503-19D6A361E78A}" presName="sibTrans" presStyleCnt="0"/>
      <dgm:spPr/>
    </dgm:pt>
    <dgm:pt modelId="{083F2CC4-2FE0-4C44-BF60-FC4AFCA26C0C}" type="pres">
      <dgm:prSet presAssocID="{E641C7AA-43E3-4056-B400-15216DA0F8C6}" presName="node" presStyleLbl="node1" presStyleIdx="2" presStyleCnt="6">
        <dgm:presLayoutVars>
          <dgm:bulletEnabled val="1"/>
        </dgm:presLayoutVars>
      </dgm:prSet>
      <dgm:spPr/>
    </dgm:pt>
    <dgm:pt modelId="{DEDF89E3-BC1F-415A-8F1F-F1D077314C9C}" type="pres">
      <dgm:prSet presAssocID="{3484319C-2FF6-4A02-8ACA-2E1AEB1965BD}" presName="sibTrans" presStyleCnt="0"/>
      <dgm:spPr/>
    </dgm:pt>
    <dgm:pt modelId="{E5AF2005-BBE2-4B52-A684-011477E5A058}" type="pres">
      <dgm:prSet presAssocID="{42C9F694-3960-471F-A6CC-6697F228AC10}" presName="node" presStyleLbl="node1" presStyleIdx="3" presStyleCnt="6">
        <dgm:presLayoutVars>
          <dgm:bulletEnabled val="1"/>
        </dgm:presLayoutVars>
      </dgm:prSet>
      <dgm:spPr/>
    </dgm:pt>
    <dgm:pt modelId="{5BC37068-720F-4192-A23C-7003FB1FE4A9}" type="pres">
      <dgm:prSet presAssocID="{F82FA2A8-EACE-483B-94FE-E673EC77BF9A}" presName="sibTrans" presStyleCnt="0"/>
      <dgm:spPr/>
    </dgm:pt>
    <dgm:pt modelId="{65CF72DA-5251-486C-ACBF-8D1A531E386B}" type="pres">
      <dgm:prSet presAssocID="{A4EBAC9A-D134-451A-BC65-535E50F0D91C}" presName="node" presStyleLbl="node1" presStyleIdx="4" presStyleCnt="6">
        <dgm:presLayoutVars>
          <dgm:bulletEnabled val="1"/>
        </dgm:presLayoutVars>
      </dgm:prSet>
      <dgm:spPr/>
    </dgm:pt>
    <dgm:pt modelId="{BC36E4B5-1574-438C-B803-24488EEB4ECB}" type="pres">
      <dgm:prSet presAssocID="{0E5365EF-CAEF-4747-8B43-1E4227FF7890}" presName="sibTrans" presStyleCnt="0"/>
      <dgm:spPr/>
    </dgm:pt>
    <dgm:pt modelId="{ECDBF1C1-59A6-4CDF-8D7E-53E03B844257}" type="pres">
      <dgm:prSet presAssocID="{F7AEBE2E-C5CD-4844-A0FF-AFFBBD797B10}" presName="node" presStyleLbl="node1" presStyleIdx="5" presStyleCnt="6">
        <dgm:presLayoutVars>
          <dgm:bulletEnabled val="1"/>
        </dgm:presLayoutVars>
      </dgm:prSet>
      <dgm:spPr/>
    </dgm:pt>
  </dgm:ptLst>
  <dgm:cxnLst>
    <dgm:cxn modelId="{ECAA4806-22D5-460A-8E9F-1AFAA9223BD4}" type="presOf" srcId="{E641C7AA-43E3-4056-B400-15216DA0F8C6}" destId="{083F2CC4-2FE0-4C44-BF60-FC4AFCA26C0C}" srcOrd="0" destOrd="0" presId="urn:microsoft.com/office/officeart/2005/8/layout/default"/>
    <dgm:cxn modelId="{7DC22907-3503-4115-9BE5-F5D8EA3113B5}" srcId="{A89ECE50-745F-4DF3-A0CB-6E5ED89AB325}" destId="{42C9F694-3960-471F-A6CC-6697F228AC10}" srcOrd="3" destOrd="0" parTransId="{DAEDBF2E-05F6-41ED-B747-B89579143322}" sibTransId="{F82FA2A8-EACE-483B-94FE-E673EC77BF9A}"/>
    <dgm:cxn modelId="{7342990D-41AB-4DE4-84CD-EED78484DBDA}" srcId="{A89ECE50-745F-4DF3-A0CB-6E5ED89AB325}" destId="{681BBFE9-E70C-495D-AD3C-C5959A598444}" srcOrd="1" destOrd="0" parTransId="{E5299136-CE8B-4C21-A645-7B7E8E27BB7C}" sibTransId="{39CEE1C6-AA0D-4775-B503-19D6A361E78A}"/>
    <dgm:cxn modelId="{61E5A817-CC98-426D-992D-41A3064E8F64}" type="presOf" srcId="{A89ECE50-745F-4DF3-A0CB-6E5ED89AB325}" destId="{3B7723B0-2CD8-4817-8A9D-86CD83B9DB86}" srcOrd="0" destOrd="0" presId="urn:microsoft.com/office/officeart/2005/8/layout/default"/>
    <dgm:cxn modelId="{4901B31F-DBCF-4A9F-8CD2-3BB2F6100F9E}" type="presOf" srcId="{F7AEBE2E-C5CD-4844-A0FF-AFFBBD797B10}" destId="{ECDBF1C1-59A6-4CDF-8D7E-53E03B844257}" srcOrd="0" destOrd="0" presId="urn:microsoft.com/office/officeart/2005/8/layout/default"/>
    <dgm:cxn modelId="{F6150C2C-FBF8-4417-BEAB-37C951B8DF65}" type="presOf" srcId="{42C9F694-3960-471F-A6CC-6697F228AC10}" destId="{E5AF2005-BBE2-4B52-A684-011477E5A058}" srcOrd="0" destOrd="0" presId="urn:microsoft.com/office/officeart/2005/8/layout/default"/>
    <dgm:cxn modelId="{64447B3F-E4B6-497C-8D76-29E75F6F2FD5}" srcId="{A89ECE50-745F-4DF3-A0CB-6E5ED89AB325}" destId="{F7AEBE2E-C5CD-4844-A0FF-AFFBBD797B10}" srcOrd="5" destOrd="0" parTransId="{46E24934-7BAC-41DE-90E9-27FEB9D76249}" sibTransId="{64BFAD99-0FB1-4FB8-B4D3-D26875894898}"/>
    <dgm:cxn modelId="{6965EA71-C293-4A08-ACAE-A73AE675F028}" srcId="{A89ECE50-745F-4DF3-A0CB-6E5ED89AB325}" destId="{C5805991-17B0-4528-B293-916EECA9C286}" srcOrd="0" destOrd="0" parTransId="{27C8AB86-9931-45D1-9FCC-374813F8A7D1}" sibTransId="{E7716DFF-51DB-471F-9980-30A07ED8DD76}"/>
    <dgm:cxn modelId="{2C5BD685-D4DA-41C8-A3D1-F6B3D8144038}" type="presOf" srcId="{681BBFE9-E70C-495D-AD3C-C5959A598444}" destId="{A251409D-5983-45A2-A185-8ECE8D64B930}" srcOrd="0" destOrd="0" presId="urn:microsoft.com/office/officeart/2005/8/layout/default"/>
    <dgm:cxn modelId="{B6E0058C-27F7-4308-AACB-4B81DFCE3500}" type="presOf" srcId="{C5805991-17B0-4528-B293-916EECA9C286}" destId="{E1721338-E8DE-4843-8B51-4422DC17CEE3}" srcOrd="0" destOrd="0" presId="urn:microsoft.com/office/officeart/2005/8/layout/default"/>
    <dgm:cxn modelId="{75D8B9BF-3BBA-4B5F-820D-4D7FE3866E4A}" type="presOf" srcId="{A4EBAC9A-D134-451A-BC65-535E50F0D91C}" destId="{65CF72DA-5251-486C-ACBF-8D1A531E386B}" srcOrd="0" destOrd="0" presId="urn:microsoft.com/office/officeart/2005/8/layout/default"/>
    <dgm:cxn modelId="{012133D7-4437-48CA-92C8-771950E1D78B}" srcId="{A89ECE50-745F-4DF3-A0CB-6E5ED89AB325}" destId="{E641C7AA-43E3-4056-B400-15216DA0F8C6}" srcOrd="2" destOrd="0" parTransId="{ABF97DE3-4EBC-4589-ADDF-6301B7F4D2F8}" sibTransId="{3484319C-2FF6-4A02-8ACA-2E1AEB1965BD}"/>
    <dgm:cxn modelId="{BDF592FB-10DF-4ADA-BB7F-49746059072A}" srcId="{A89ECE50-745F-4DF3-A0CB-6E5ED89AB325}" destId="{A4EBAC9A-D134-451A-BC65-535E50F0D91C}" srcOrd="4" destOrd="0" parTransId="{FBEC987A-DB2A-4068-A79B-B19C6AD1DE2C}" sibTransId="{0E5365EF-CAEF-4747-8B43-1E4227FF7890}"/>
    <dgm:cxn modelId="{FE14230A-974C-4915-9234-ABD60B9F4C65}" type="presParOf" srcId="{3B7723B0-2CD8-4817-8A9D-86CD83B9DB86}" destId="{E1721338-E8DE-4843-8B51-4422DC17CEE3}" srcOrd="0" destOrd="0" presId="urn:microsoft.com/office/officeart/2005/8/layout/default"/>
    <dgm:cxn modelId="{D4240BA4-361D-4BD3-80AF-74619B290213}" type="presParOf" srcId="{3B7723B0-2CD8-4817-8A9D-86CD83B9DB86}" destId="{DBA33D8B-1A03-438E-AF5A-3838C91D0BCC}" srcOrd="1" destOrd="0" presId="urn:microsoft.com/office/officeart/2005/8/layout/default"/>
    <dgm:cxn modelId="{4069B0F7-1A7E-4BD9-A2B6-5125CB2BB2ED}" type="presParOf" srcId="{3B7723B0-2CD8-4817-8A9D-86CD83B9DB86}" destId="{A251409D-5983-45A2-A185-8ECE8D64B930}" srcOrd="2" destOrd="0" presId="urn:microsoft.com/office/officeart/2005/8/layout/default"/>
    <dgm:cxn modelId="{85D16938-A68F-43B6-B94C-CB2A6417F719}" type="presParOf" srcId="{3B7723B0-2CD8-4817-8A9D-86CD83B9DB86}" destId="{6A9BB476-A91A-46D0-A3C6-86E6509B20C4}" srcOrd="3" destOrd="0" presId="urn:microsoft.com/office/officeart/2005/8/layout/default"/>
    <dgm:cxn modelId="{F71865C5-F8B7-4575-8C35-1592371074CE}" type="presParOf" srcId="{3B7723B0-2CD8-4817-8A9D-86CD83B9DB86}" destId="{083F2CC4-2FE0-4C44-BF60-FC4AFCA26C0C}" srcOrd="4" destOrd="0" presId="urn:microsoft.com/office/officeart/2005/8/layout/default"/>
    <dgm:cxn modelId="{29CE33C2-63AB-43E9-8E7E-C466DD762E33}" type="presParOf" srcId="{3B7723B0-2CD8-4817-8A9D-86CD83B9DB86}" destId="{DEDF89E3-BC1F-415A-8F1F-F1D077314C9C}" srcOrd="5" destOrd="0" presId="urn:microsoft.com/office/officeart/2005/8/layout/default"/>
    <dgm:cxn modelId="{C5EB9242-F758-4684-88DC-CCD9C35FD743}" type="presParOf" srcId="{3B7723B0-2CD8-4817-8A9D-86CD83B9DB86}" destId="{E5AF2005-BBE2-4B52-A684-011477E5A058}" srcOrd="6" destOrd="0" presId="urn:microsoft.com/office/officeart/2005/8/layout/default"/>
    <dgm:cxn modelId="{B5D75820-B777-49AE-B516-62E44C3D78F0}" type="presParOf" srcId="{3B7723B0-2CD8-4817-8A9D-86CD83B9DB86}" destId="{5BC37068-720F-4192-A23C-7003FB1FE4A9}" srcOrd="7" destOrd="0" presId="urn:microsoft.com/office/officeart/2005/8/layout/default"/>
    <dgm:cxn modelId="{B5635C4D-294A-4966-B480-C5EDF6F684B5}" type="presParOf" srcId="{3B7723B0-2CD8-4817-8A9D-86CD83B9DB86}" destId="{65CF72DA-5251-486C-ACBF-8D1A531E386B}" srcOrd="8" destOrd="0" presId="urn:microsoft.com/office/officeart/2005/8/layout/default"/>
    <dgm:cxn modelId="{D8252AF0-2C61-420C-AD16-D8E4B981ECBE}" type="presParOf" srcId="{3B7723B0-2CD8-4817-8A9D-86CD83B9DB86}" destId="{BC36E4B5-1574-438C-B803-24488EEB4ECB}" srcOrd="9" destOrd="0" presId="urn:microsoft.com/office/officeart/2005/8/layout/default"/>
    <dgm:cxn modelId="{15046305-601C-497C-8EC4-0FF852FE8C9C}" type="presParOf" srcId="{3B7723B0-2CD8-4817-8A9D-86CD83B9DB86}" destId="{ECDBF1C1-59A6-4CDF-8D7E-53E03B84425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1396DA-D2CF-445F-A05C-3887D0D34585}">
      <dsp:nvSpPr>
        <dsp:cNvPr id="0" name=""/>
        <dsp:cNvSpPr/>
      </dsp:nvSpPr>
      <dsp:spPr>
        <a:xfrm>
          <a:off x="712824" y="943"/>
          <a:ext cx="2555851" cy="1533511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1" kern="1200" dirty="0"/>
            <a:t>MongoDB</a:t>
          </a:r>
          <a:endParaRPr lang="en-US" sz="3800" kern="1200" dirty="0"/>
        </a:p>
      </dsp:txBody>
      <dsp:txXfrm>
        <a:off x="712824" y="943"/>
        <a:ext cx="2555851" cy="1533511"/>
      </dsp:txXfrm>
    </dsp:sp>
    <dsp:sp modelId="{2636CD99-1C80-479B-8042-120F96F91351}">
      <dsp:nvSpPr>
        <dsp:cNvPr id="0" name=""/>
        <dsp:cNvSpPr/>
      </dsp:nvSpPr>
      <dsp:spPr>
        <a:xfrm>
          <a:off x="3524261" y="943"/>
          <a:ext cx="2555851" cy="1533511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1" kern="1200" dirty="0"/>
            <a:t>Express</a:t>
          </a:r>
          <a:r>
            <a:rPr lang="en-GB" sz="3800" kern="1200" dirty="0"/>
            <a:t> </a:t>
          </a:r>
          <a:endParaRPr lang="en-US" sz="3800" kern="1200" dirty="0"/>
        </a:p>
      </dsp:txBody>
      <dsp:txXfrm>
        <a:off x="3524261" y="943"/>
        <a:ext cx="2555851" cy="1533511"/>
      </dsp:txXfrm>
    </dsp:sp>
    <dsp:sp modelId="{65ED2F2C-28AD-427B-B5A3-88BF336C8FD7}">
      <dsp:nvSpPr>
        <dsp:cNvPr id="0" name=""/>
        <dsp:cNvSpPr/>
      </dsp:nvSpPr>
      <dsp:spPr>
        <a:xfrm>
          <a:off x="6335698" y="943"/>
          <a:ext cx="2555851" cy="1533511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1" kern="1200" dirty="0"/>
            <a:t>React</a:t>
          </a:r>
          <a:endParaRPr lang="en-US" sz="3800" kern="1200" dirty="0"/>
        </a:p>
      </dsp:txBody>
      <dsp:txXfrm>
        <a:off x="6335698" y="943"/>
        <a:ext cx="2555851" cy="1533511"/>
      </dsp:txXfrm>
    </dsp:sp>
    <dsp:sp modelId="{1018D1CB-FCE2-40BD-ACBD-0018799879ED}">
      <dsp:nvSpPr>
        <dsp:cNvPr id="0" name=""/>
        <dsp:cNvSpPr/>
      </dsp:nvSpPr>
      <dsp:spPr>
        <a:xfrm>
          <a:off x="712824" y="1790039"/>
          <a:ext cx="2555851" cy="1533511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b="1" kern="1200"/>
            <a:t>Node.js</a:t>
          </a:r>
          <a:endParaRPr lang="en-US" sz="3800" kern="1200"/>
        </a:p>
      </dsp:txBody>
      <dsp:txXfrm>
        <a:off x="712824" y="1790039"/>
        <a:ext cx="2555851" cy="1533511"/>
      </dsp:txXfrm>
    </dsp:sp>
    <dsp:sp modelId="{CC3B3B54-7CD0-40BC-8087-F8432AC0EEC0}">
      <dsp:nvSpPr>
        <dsp:cNvPr id="0" name=""/>
        <dsp:cNvSpPr/>
      </dsp:nvSpPr>
      <dsp:spPr>
        <a:xfrm>
          <a:off x="3524261" y="1790039"/>
          <a:ext cx="2555851" cy="1533511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800" b="1" kern="1200"/>
            <a:t>Redis </a:t>
          </a:r>
          <a:endParaRPr lang="en-US" sz="3800" kern="1200"/>
        </a:p>
      </dsp:txBody>
      <dsp:txXfrm>
        <a:off x="3524261" y="1790039"/>
        <a:ext cx="2555851" cy="1533511"/>
      </dsp:txXfrm>
    </dsp:sp>
    <dsp:sp modelId="{2B253A43-B5D6-4DBE-BF5D-4F62AD104682}">
      <dsp:nvSpPr>
        <dsp:cNvPr id="0" name=""/>
        <dsp:cNvSpPr/>
      </dsp:nvSpPr>
      <dsp:spPr>
        <a:xfrm>
          <a:off x="6335698" y="1790039"/>
          <a:ext cx="2555851" cy="1533511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dk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800" b="1" kern="1200"/>
            <a:t>ISocket</a:t>
          </a:r>
          <a:endParaRPr lang="en-US" sz="3800" kern="1200"/>
        </a:p>
      </dsp:txBody>
      <dsp:txXfrm>
        <a:off x="6335698" y="1790039"/>
        <a:ext cx="2555851" cy="15335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721338-E8DE-4843-8B51-4422DC17CEE3}">
      <dsp:nvSpPr>
        <dsp:cNvPr id="0" name=""/>
        <dsp:cNvSpPr/>
      </dsp:nvSpPr>
      <dsp:spPr>
        <a:xfrm>
          <a:off x="555189" y="186"/>
          <a:ext cx="2654030" cy="1592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100" kern="1200"/>
            <a:t>Realtime </a:t>
          </a:r>
          <a:endParaRPr lang="en-US" sz="3100" kern="1200"/>
        </a:p>
      </dsp:txBody>
      <dsp:txXfrm>
        <a:off x="555189" y="186"/>
        <a:ext cx="2654030" cy="1592418"/>
      </dsp:txXfrm>
    </dsp:sp>
    <dsp:sp modelId="{A251409D-5983-45A2-A185-8ECE8D64B930}">
      <dsp:nvSpPr>
        <dsp:cNvPr id="0" name=""/>
        <dsp:cNvSpPr/>
      </dsp:nvSpPr>
      <dsp:spPr>
        <a:xfrm>
          <a:off x="3474622" y="186"/>
          <a:ext cx="2654030" cy="1592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100" kern="1200"/>
            <a:t>Chat </a:t>
          </a:r>
          <a:endParaRPr lang="en-US" sz="3100" kern="1200"/>
        </a:p>
      </dsp:txBody>
      <dsp:txXfrm>
        <a:off x="3474622" y="186"/>
        <a:ext cx="2654030" cy="1592418"/>
      </dsp:txXfrm>
    </dsp:sp>
    <dsp:sp modelId="{083F2CC4-2FE0-4C44-BF60-FC4AFCA26C0C}">
      <dsp:nvSpPr>
        <dsp:cNvPr id="0" name=""/>
        <dsp:cNvSpPr/>
      </dsp:nvSpPr>
      <dsp:spPr>
        <a:xfrm>
          <a:off x="6394055" y="186"/>
          <a:ext cx="2654030" cy="1592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100" kern="1200"/>
            <a:t>Notifications </a:t>
          </a:r>
          <a:endParaRPr lang="en-US" sz="3100" kern="1200"/>
        </a:p>
      </dsp:txBody>
      <dsp:txXfrm>
        <a:off x="6394055" y="186"/>
        <a:ext cx="2654030" cy="1592418"/>
      </dsp:txXfrm>
    </dsp:sp>
    <dsp:sp modelId="{E5AF2005-BBE2-4B52-A684-011477E5A058}">
      <dsp:nvSpPr>
        <dsp:cNvPr id="0" name=""/>
        <dsp:cNvSpPr/>
      </dsp:nvSpPr>
      <dsp:spPr>
        <a:xfrm>
          <a:off x="555189" y="1858008"/>
          <a:ext cx="2654030" cy="1592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100" kern="1200"/>
            <a:t>Caching </a:t>
          </a:r>
          <a:endParaRPr lang="en-US" sz="3100" kern="1200"/>
        </a:p>
      </dsp:txBody>
      <dsp:txXfrm>
        <a:off x="555189" y="1858008"/>
        <a:ext cx="2654030" cy="1592418"/>
      </dsp:txXfrm>
    </dsp:sp>
    <dsp:sp modelId="{65CF72DA-5251-486C-ACBF-8D1A531E386B}">
      <dsp:nvSpPr>
        <dsp:cNvPr id="0" name=""/>
        <dsp:cNvSpPr/>
      </dsp:nvSpPr>
      <dsp:spPr>
        <a:xfrm>
          <a:off x="3474622" y="1858008"/>
          <a:ext cx="2654030" cy="1592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100" kern="1200"/>
            <a:t>Queues</a:t>
          </a:r>
          <a:endParaRPr lang="en-US" sz="3100" kern="1200"/>
        </a:p>
      </dsp:txBody>
      <dsp:txXfrm>
        <a:off x="3474622" y="1858008"/>
        <a:ext cx="2654030" cy="1592418"/>
      </dsp:txXfrm>
    </dsp:sp>
    <dsp:sp modelId="{ECDBF1C1-59A6-4CDF-8D7E-53E03B844257}">
      <dsp:nvSpPr>
        <dsp:cNvPr id="0" name=""/>
        <dsp:cNvSpPr/>
      </dsp:nvSpPr>
      <dsp:spPr>
        <a:xfrm>
          <a:off x="6394055" y="1858008"/>
          <a:ext cx="2654030" cy="15924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100" kern="1200"/>
            <a:t>Authentication </a:t>
          </a:r>
          <a:endParaRPr lang="en-US" sz="3100" kern="1200"/>
        </a:p>
      </dsp:txBody>
      <dsp:txXfrm>
        <a:off x="6394055" y="1858008"/>
        <a:ext cx="2654030" cy="15924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BA69EC-85FF-4CA1-9C6C-2770F709EF6B}" type="datetimeFigureOut">
              <a:rPr lang="en-IE" smtClean="0"/>
              <a:t>31/08/2025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5D8B4F-F417-4C03-B98D-7F8A78D2C71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77392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D8B4F-F417-4C03-B98D-7F8A78D2C71A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89603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0871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8595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16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8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05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12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17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605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58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107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158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660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8" r:id="rId1"/>
    <p:sldLayoutId id="2147484029" r:id="rId2"/>
    <p:sldLayoutId id="2147484030" r:id="rId3"/>
    <p:sldLayoutId id="2147484031" r:id="rId4"/>
    <p:sldLayoutId id="2147484032" r:id="rId5"/>
    <p:sldLayoutId id="2147484033" r:id="rId6"/>
    <p:sldLayoutId id="2147484034" r:id="rId7"/>
    <p:sldLayoutId id="2147484035" r:id="rId8"/>
    <p:sldLayoutId id="2147484036" r:id="rId9"/>
    <p:sldLayoutId id="2147484037" r:id="rId10"/>
    <p:sldLayoutId id="214748403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and white room with a blue sky&#10;&#10;Description automatically generated">
            <a:extLst>
              <a:ext uri="{FF2B5EF4-FFF2-40B4-BE49-F238E27FC236}">
                <a16:creationId xmlns:a16="http://schemas.microsoft.com/office/drawing/2014/main" id="{F7939A8D-29A7-6792-5800-F84BBF0580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447" r="9090" b="9370"/>
          <a:stretch>
            <a:fillRect/>
          </a:stretch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A4092ECB-D375-4A85-AD6E-85644D2A9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7" y="3064931"/>
            <a:ext cx="8293042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18427-8B22-694F-1673-DA8AE4CFA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0526" y="3236470"/>
            <a:ext cx="6829044" cy="1252601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4100" b="1" i="0">
                <a:solidFill>
                  <a:srgbClr val="FFFFFE"/>
                </a:solidFill>
                <a:effectLst/>
              </a:rPr>
              <a:t>Social Media website</a:t>
            </a:r>
            <a:br>
              <a:rPr lang="en-US" sz="4100" b="0" i="0">
                <a:solidFill>
                  <a:srgbClr val="FFFFFE"/>
                </a:solidFill>
                <a:effectLst/>
              </a:rPr>
            </a:br>
            <a:endParaRPr lang="en-US" sz="4100">
              <a:solidFill>
                <a:srgbClr val="FFFFFE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0E0591-D0FB-A03B-26B5-163B64A808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0525" y="4669144"/>
            <a:ext cx="6829043" cy="71652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r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 b="1" i="0">
                <a:solidFill>
                  <a:srgbClr val="FFFFFE"/>
                </a:solidFill>
                <a:effectLst/>
              </a:rPr>
              <a:t>Rayan Adoum</a:t>
            </a:r>
            <a:endParaRPr lang="en-US" sz="1000" b="1">
              <a:solidFill>
                <a:srgbClr val="FFFFFE"/>
              </a:solidFill>
            </a:endParaRPr>
          </a:p>
          <a:p>
            <a:pPr indent="-228600" algn="r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 b="1" i="0">
                <a:solidFill>
                  <a:srgbClr val="FFFFFE"/>
                </a:solidFill>
                <a:effectLst/>
              </a:rPr>
              <a:t>Course: BEng (Hons) Software and Electronic Engineering</a:t>
            </a:r>
            <a:br>
              <a:rPr lang="en-US" sz="1000">
                <a:solidFill>
                  <a:srgbClr val="FFFFFE"/>
                </a:solidFill>
              </a:rPr>
            </a:br>
            <a:endParaRPr lang="en-US" sz="1000">
              <a:solidFill>
                <a:srgbClr val="FFFFFE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6C1711D-6DAC-4FE1-B7B6-AC8A81B8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0525" y="4666480"/>
            <a:ext cx="6829043" cy="0"/>
          </a:xfrm>
          <a:prstGeom prst="line">
            <a:avLst/>
          </a:prstGeom>
          <a:ln w="31750">
            <a:solidFill>
              <a:srgbClr val="5B95D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28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EEA869E1-F851-4A52-92F5-77E592B76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B083AD55-8296-44BD-8E14-DD2DDBC35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2BF46B26-15FC-4C5A-94FA-AE9ED64B5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12F6065-5345-44BD-B66E-5487CCD7A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279E1FA4-890B-4B99-B1AD-AA4B78666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BEE58B7-C53C-4E7B-A78E-2C44E3E05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9FE78-3F28-764B-B68F-7BCB24FAA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424" y="4460798"/>
            <a:ext cx="8637073" cy="558063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Project Management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B4BA1F0E-270C-4AB7-809E-DBD5AB896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64906" y="323838"/>
            <a:ext cx="8661501" cy="3652791"/>
            <a:chOff x="7773058" y="600024"/>
            <a:chExt cx="3630912" cy="5222486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753DA19-3231-4BF9-80B9-6200D2367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3058" y="600024"/>
              <a:ext cx="3630912" cy="5222486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41F8506-51A0-4CD0-889F-826E9E678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04482" y="1062693"/>
              <a:ext cx="3367301" cy="4292341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29BCA0E2-0826-4688-8066-477F2437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44322" y="822145"/>
            <a:ext cx="7702878" cy="2662923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6332FF3C-FF1E-5FA7-8EEF-065322C535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470" y="1450865"/>
            <a:ext cx="3599926" cy="1394970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81CE6A5-C7CD-0E3B-C16D-BAEC64261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21" y="1509363"/>
            <a:ext cx="3599926" cy="1277974"/>
          </a:xfrm>
          <a:prstGeom prst="rect">
            <a:avLst/>
          </a:prstGeom>
        </p:spPr>
      </p:pic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4C3F4B1E-3EAB-415B-825A-464AAF1D7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76728" y="5027185"/>
            <a:ext cx="86430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4" name="Picture 93">
            <a:extLst>
              <a:ext uri="{FF2B5EF4-FFF2-40B4-BE49-F238E27FC236}">
                <a16:creationId xmlns:a16="http://schemas.microsoft.com/office/drawing/2014/main" id="{6B708961-E777-4956-A983-78A4F532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59D3B50E-372C-47D8-BC90-104318AD8B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8008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E0EBE-D829-4282-F8E3-A989218B3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GB" dirty="0"/>
              <a:t>Key technologies used </a:t>
            </a:r>
            <a:endParaRPr lang="en-I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0BB240F-054B-9A6A-D2CD-C48CF2DE91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4012322"/>
              </p:ext>
            </p:extLst>
          </p:nvPr>
        </p:nvGraphicFramePr>
        <p:xfrm>
          <a:off x="1450975" y="2340435"/>
          <a:ext cx="9604375" cy="33244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38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AF066-43DB-32A6-8E36-AF3A26046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Key Features</a:t>
            </a:r>
            <a:r>
              <a:rPr lang="en-GB" dirty="0"/>
              <a:t> </a:t>
            </a:r>
            <a:endParaRPr lang="en-I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7245269-4D8C-2C59-2AEA-AF04C5B7EC9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51579" y="2015732"/>
          <a:ext cx="9603275" cy="3450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7321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8EDB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diagram of a computer application&#10;&#10;AI-generated content may be incorrect.">
            <a:extLst>
              <a:ext uri="{FF2B5EF4-FFF2-40B4-BE49-F238E27FC236}">
                <a16:creationId xmlns:a16="http://schemas.microsoft.com/office/drawing/2014/main" id="{BB4B0CD5-2523-E230-A025-D26DBA7271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876" y="643467"/>
            <a:ext cx="495824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779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17" descr="A diagram of a computer&#10;&#10;AI-generated content may be incorrect.">
            <a:extLst>
              <a:ext uri="{FF2B5EF4-FFF2-40B4-BE49-F238E27FC236}">
                <a16:creationId xmlns:a16="http://schemas.microsoft.com/office/drawing/2014/main" id="{DF0B55E0-0912-0499-C195-247D6FFFF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" r="-1" b="15657"/>
          <a:stretch>
            <a:fillRect/>
          </a:stretch>
        </p:blipFill>
        <p:spPr>
          <a:xfrm>
            <a:off x="325" y="14298"/>
            <a:ext cx="1219167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180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software algorithm&#10;&#10;AI-generated content may be incorrect.">
            <a:extLst>
              <a:ext uri="{FF2B5EF4-FFF2-40B4-BE49-F238E27FC236}">
                <a16:creationId xmlns:a16="http://schemas.microsoft.com/office/drawing/2014/main" id="{5E6639D9-3356-4EFA-601C-5630819754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7" y="643467"/>
            <a:ext cx="5571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987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F14DD-F0BD-E95A-755F-891670FB3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603275" cy="1049235"/>
          </a:xfrm>
        </p:spPr>
        <p:txBody>
          <a:bodyPr>
            <a:normAutofit/>
          </a:bodyPr>
          <a:lstStyle/>
          <a:p>
            <a:r>
              <a:rPr lang="en-GB" dirty="0"/>
              <a:t>Demonstration</a:t>
            </a:r>
            <a:endParaRPr lang="en-IE" dirty="0"/>
          </a:p>
        </p:txBody>
      </p:sp>
      <p:pic>
        <p:nvPicPr>
          <p:cNvPr id="4" name="Demonstration" descr="A screenshot of a computer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DF73CFBC-9474-B4EA-D564-D373CA9E98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4632" y="530942"/>
            <a:ext cx="11562736" cy="513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829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image of hands applauding">
            <a:extLst>
              <a:ext uri="{FF2B5EF4-FFF2-40B4-BE49-F238E27FC236}">
                <a16:creationId xmlns:a16="http://schemas.microsoft.com/office/drawing/2014/main" id="{0960EC68-72E0-5130-06EE-9B7A35FE82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95" r="-1" b="15132"/>
          <a:stretch/>
        </p:blipFill>
        <p:spPr>
          <a:xfrm>
            <a:off x="20" y="10"/>
            <a:ext cx="1219167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35A3B1-C5D0-1C08-0ED5-19CBB656F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2" y="5239131"/>
            <a:ext cx="5279490" cy="9600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000">
                <a:solidFill>
                  <a:srgbClr val="FFFFFE"/>
                </a:solidFill>
              </a:rPr>
              <a:t>Thank you for listening </a:t>
            </a:r>
          </a:p>
        </p:txBody>
      </p:sp>
    </p:spTree>
    <p:extLst>
      <p:ext uri="{BB962C8B-B14F-4D97-AF65-F5344CB8AC3E}">
        <p14:creationId xmlns:p14="http://schemas.microsoft.com/office/powerpoint/2010/main" val="1283086258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47855545-00bb-4800-a65f-e79104ec0fc4}" enabled="0" method="" siteId="{47855545-00bb-4800-a65f-e79104ec0fc4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359</TotalTime>
  <Words>44</Words>
  <Application>Microsoft Office PowerPoint</Application>
  <PresentationFormat>Widescreen</PresentationFormat>
  <Paragraphs>21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Arial</vt:lpstr>
      <vt:lpstr>Gill Sans MT</vt:lpstr>
      <vt:lpstr>Gallery</vt:lpstr>
      <vt:lpstr>Social Media website </vt:lpstr>
      <vt:lpstr>Project Management</vt:lpstr>
      <vt:lpstr>Key technologies used </vt:lpstr>
      <vt:lpstr>Key Features </vt:lpstr>
      <vt:lpstr>PowerPoint Presentation</vt:lpstr>
      <vt:lpstr>PowerPoint Presentation</vt:lpstr>
      <vt:lpstr>PowerPoint Presentation</vt:lpstr>
      <vt:lpstr>Demonstration</vt:lpstr>
      <vt:lpstr>Thank you for listening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RAYAN ADOUM - STUDENT</dc:creator>
  <cp:lastModifiedBy>RAYAN ADOUM - STUDENT</cp:lastModifiedBy>
  <cp:revision>2</cp:revision>
  <dcterms:created xsi:type="dcterms:W3CDTF">2024-12-16T05:50:30Z</dcterms:created>
  <dcterms:modified xsi:type="dcterms:W3CDTF">2025-08-31T22:43:43Z</dcterms:modified>
</cp:coreProperties>
</file>

<file path=docProps/thumbnail.jpeg>
</file>